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19"/>
  </p:notesMasterIdLst>
  <p:handoutMasterIdLst>
    <p:handoutMasterId r:id="rId20"/>
  </p:handoutMasterIdLst>
  <p:sldIdLst>
    <p:sldId id="319" r:id="rId4"/>
    <p:sldId id="321" r:id="rId5"/>
    <p:sldId id="320" r:id="rId6"/>
    <p:sldId id="305" r:id="rId7"/>
    <p:sldId id="322" r:id="rId8"/>
    <p:sldId id="323" r:id="rId9"/>
    <p:sldId id="324" r:id="rId10"/>
    <p:sldId id="310" r:id="rId11"/>
    <p:sldId id="325" r:id="rId12"/>
    <p:sldId id="326" r:id="rId13"/>
    <p:sldId id="302" r:id="rId14"/>
    <p:sldId id="313" r:id="rId15"/>
    <p:sldId id="314" r:id="rId16"/>
    <p:sldId id="312" r:id="rId17"/>
    <p:sldId id="327" r:id="rId1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E9B"/>
    <a:srgbClr val="352949"/>
    <a:srgbClr val="99A9C9"/>
    <a:srgbClr val="43619D"/>
    <a:srgbClr val="4865A0"/>
    <a:srgbClr val="46639D"/>
    <a:srgbClr val="5671A4"/>
    <a:srgbClr val="655D97"/>
    <a:srgbClr val="C8C5E2"/>
    <a:srgbClr val="01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109" d="100"/>
          <a:sy n="109" d="100"/>
        </p:scale>
        <p:origin x="142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tart"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49280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rgbClr val="35294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bg>
      <p:bgPr>
        <a:solidFill>
          <a:srgbClr val="40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3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F6E1ED-7E3D-4E2D-9E97-753A601764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8" y="3309802"/>
            <a:ext cx="7956376" cy="34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oracle</a:t>
            </a:r>
            <a:endParaRPr lang="de-DE" dirty="0"/>
          </a:p>
          <a:p>
            <a:endParaRPr lang="de-DE" dirty="0"/>
          </a:p>
          <a:p>
            <a:r>
              <a:rPr lang="de-DE" dirty="0"/>
              <a:t>Ask a remote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passwords</a:t>
            </a:r>
            <a:r>
              <a:rPr lang="de-DE" dirty="0"/>
              <a:t>,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7761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JEA is a cool feature</a:t>
            </a:r>
          </a:p>
          <a:p>
            <a:r>
              <a:rPr lang="de-DE" dirty="0" err="1"/>
              <a:t>Adds</a:t>
            </a:r>
            <a:r>
              <a:rPr lang="de-DE" dirty="0"/>
              <a:t> RBAC to </a:t>
            </a:r>
            <a:r>
              <a:rPr lang="de-DE" dirty="0" err="1"/>
              <a:t>anything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PS C:\Users\japete&gt; </a:t>
            </a:r>
            <a:r>
              <a:rPr lang="de-DE" dirty="0" err="1"/>
              <a:t>Get-Introduction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Name			: Jan-Hendrik Peters</a:t>
            </a:r>
          </a:p>
          <a:p>
            <a:pPr marL="457200" lvl="1" indent="0">
              <a:buNone/>
            </a:pPr>
            <a:r>
              <a:rPr lang="de-DE" dirty="0"/>
              <a:t>Born				: 1987-01-24</a:t>
            </a:r>
          </a:p>
          <a:p>
            <a:pPr marL="457200" lvl="1" indent="0">
              <a:buNone/>
            </a:pPr>
            <a:r>
              <a:rPr lang="de-DE" dirty="0"/>
              <a:t>Profession		: Premier Field Engineer @ Microsoft Germany</a:t>
            </a:r>
          </a:p>
          <a:p>
            <a:pPr marL="457200" lvl="1" indent="0">
              <a:buNone/>
            </a:pP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field</a:t>
            </a:r>
            <a:r>
              <a:rPr lang="de-DE" dirty="0"/>
              <a:t>		: 8</a:t>
            </a:r>
          </a:p>
          <a:p>
            <a:pPr marL="457200" lvl="1" indent="0">
              <a:buNone/>
            </a:pPr>
            <a:r>
              <a:rPr lang="de-DE" dirty="0"/>
              <a:t>Technologies	: {PowerShell, </a:t>
            </a:r>
            <a:r>
              <a:rPr lang="de-DE" dirty="0" err="1"/>
              <a:t>DevOps</a:t>
            </a:r>
            <a:r>
              <a:rPr lang="de-DE" dirty="0"/>
              <a:t>, DSC, </a:t>
            </a:r>
            <a:r>
              <a:rPr lang="de-DE" dirty="0" err="1"/>
              <a:t>Active</a:t>
            </a:r>
            <a:r>
              <a:rPr lang="de-DE" dirty="0"/>
              <a:t> Directory}</a:t>
            </a:r>
          </a:p>
          <a:p>
            <a:pPr marL="457200" lvl="1" indent="0">
              <a:buNone/>
            </a:pPr>
            <a:r>
              <a:rPr lang="de-DE" dirty="0"/>
              <a:t>Hobbies        		: {</a:t>
            </a:r>
            <a:r>
              <a:rPr lang="de-DE" dirty="0" err="1"/>
              <a:t>Travelling</a:t>
            </a:r>
            <a:r>
              <a:rPr lang="de-DE" dirty="0"/>
              <a:t>, </a:t>
            </a:r>
            <a:r>
              <a:rPr lang="de-DE" dirty="0" err="1"/>
              <a:t>Brewing</a:t>
            </a:r>
            <a:r>
              <a:rPr lang="de-DE" dirty="0"/>
              <a:t>, Coding, </a:t>
            </a:r>
            <a:r>
              <a:rPr lang="de-DE" dirty="0" err="1"/>
              <a:t>Hiking</a:t>
            </a:r>
            <a:r>
              <a:rPr lang="de-DE" dirty="0"/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PS C:\Users\raandree&gt; Get-Introduction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Name					: Raimund Andrée</a:t>
            </a:r>
          </a:p>
          <a:p>
            <a:pPr marL="457200" lvl="1" indent="0">
              <a:buNone/>
            </a:pPr>
            <a:r>
              <a:rPr lang="en-US" dirty="0"/>
              <a:t>Born					: 1978-07-31</a:t>
            </a:r>
          </a:p>
          <a:p>
            <a:pPr marL="457200" lvl="1" indent="0">
              <a:buNone/>
            </a:pPr>
            <a:r>
              <a:rPr lang="en-US" dirty="0"/>
              <a:t>Profession			: PFE @ Microsoft Germany</a:t>
            </a:r>
          </a:p>
          <a:p>
            <a:pPr marL="457200" lvl="1" indent="0">
              <a:buNone/>
            </a:pPr>
            <a:r>
              <a:rPr lang="en-US" dirty="0"/>
              <a:t>Years in Field	: 23</a:t>
            </a:r>
          </a:p>
          <a:p>
            <a:pPr marL="457200" lvl="1" indent="0">
              <a:buNone/>
            </a:pPr>
            <a:r>
              <a:rPr lang="en-US" dirty="0"/>
              <a:t>Technologies	: {PowerShell, DevOps, DSC, Active 									Directory}</a:t>
            </a:r>
          </a:p>
          <a:p>
            <a:pPr marL="457200" lvl="1" indent="0">
              <a:buNone/>
            </a:pPr>
            <a:r>
              <a:rPr lang="en-US" dirty="0"/>
              <a:t>Hobbies        : {Travelling to high so called											risk countries, Coding, Hiking}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40005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E712-1C0A-47A9-803C-852DE5EF36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" y="3059061"/>
            <a:ext cx="7778961" cy="3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55576" y="3357080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594928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Jan-Hendrik Peters, Raimund Andrée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211960" y="1885245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3" y="4367590"/>
            <a:ext cx="785481" cy="121319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/>
              <a:t>DSC </a:t>
            </a:r>
            <a:r>
              <a:rPr lang="de-DE" dirty="0" err="1"/>
              <a:t>Node</a:t>
            </a:r>
            <a:r>
              <a:rPr lang="de-DE" dirty="0"/>
              <a:t> Registration </a:t>
            </a:r>
            <a:r>
              <a:rPr lang="de-DE" dirty="0" err="1"/>
              <a:t>Endpoint</a:t>
            </a:r>
            <a:endParaRPr lang="de-DE" dirty="0"/>
          </a:p>
          <a:p>
            <a:r>
              <a:rPr lang="de-DE" dirty="0"/>
              <a:t>Offline Domain </a:t>
            </a:r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  <a:p>
            <a:r>
              <a:rPr lang="de-DE" dirty="0"/>
              <a:t>Password-</a:t>
            </a:r>
            <a:r>
              <a:rPr lang="de-DE" dirty="0" err="1"/>
              <a:t>serving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187BB6-09D3-4CC2-89AE-2E913646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Extension to </a:t>
            </a:r>
            <a:r>
              <a:rPr lang="de-DE" dirty="0" err="1"/>
              <a:t>SessionConfiguration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dawn</a:t>
            </a:r>
            <a:r>
              <a:rPr lang="de-DE" dirty="0"/>
              <a:t> of time</a:t>
            </a:r>
          </a:p>
          <a:p>
            <a:r>
              <a:rPr lang="de-DE" dirty="0" err="1"/>
              <a:t>Adds</a:t>
            </a:r>
            <a:r>
              <a:rPr lang="de-DE" dirty="0"/>
              <a:t> RBAC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anything</a:t>
            </a:r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, </a:t>
            </a:r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of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gMSA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use</a:t>
            </a:r>
            <a:r>
              <a:rPr lang="de-DE" dirty="0"/>
              <a:t> virtual </a:t>
            </a:r>
            <a:r>
              <a:rPr lang="de-DE" dirty="0" err="1"/>
              <a:t>accounts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E29C59-5D33-4BC0-9A84-453DEABD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82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C9FDE-7AC2-45B2-827B-05C4BE5C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Tbsp</a:t>
            </a:r>
            <a:r>
              <a:rPr lang="de-DE" dirty="0"/>
              <a:t> of </a:t>
            </a:r>
            <a:r>
              <a:rPr lang="de-DE" dirty="0" err="1"/>
              <a:t>RemoteSessionConfigurationFile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RoleCapabilitiesFile</a:t>
            </a:r>
            <a:r>
              <a:rPr lang="de-DE" dirty="0"/>
              <a:t> to taste</a:t>
            </a:r>
          </a:p>
          <a:p>
            <a:r>
              <a:rPr lang="de-DE" dirty="0"/>
              <a:t>Cook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couple</a:t>
            </a:r>
            <a:r>
              <a:rPr lang="de-DE" dirty="0"/>
              <a:t> of </a:t>
            </a:r>
            <a:r>
              <a:rPr lang="de-DE" dirty="0" err="1"/>
              <a:t>seconds</a:t>
            </a:r>
            <a:endParaRPr lang="de-DE" dirty="0"/>
          </a:p>
          <a:p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PSSessionConfiguration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FDECB-F98A-4813-A6A4-5836ADAA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- recipe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73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7BC2C-9160-44F1-AEAC-91FCA77C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PSSessionConfigurationFile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.\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MyConfiguration.pssc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SessionType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RestrictedRemoteServer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RoleDefinitions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GB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contoso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\Group1'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RoleCapabilities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'D:\Role1.psrc'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GB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contoso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\Group2'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RoleCapabilities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'D:\Role2.psrc'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PSRoleCapabilityFile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D:\Role1.psrc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VisibleCmdlets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Get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-Process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PSRoleCapabilityFile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D:\Role2.psrc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VisibleCmdlets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Get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-Service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Register-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PSSessionConfiguration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.\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MyConfiguration.pssc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MyNewEndpoint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Enter-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ConfigurationName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MyNewEndpoint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someMachine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69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DSC </a:t>
            </a:r>
            <a:r>
              <a:rPr lang="de-DE" dirty="0" err="1"/>
              <a:t>Node</a:t>
            </a:r>
            <a:r>
              <a:rPr lang="de-DE" dirty="0"/>
              <a:t> Registration </a:t>
            </a:r>
            <a:r>
              <a:rPr lang="de-DE" dirty="0" err="1"/>
              <a:t>Endpoint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Comfortably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with </a:t>
            </a:r>
            <a:r>
              <a:rPr lang="de-DE" dirty="0" err="1"/>
              <a:t>your</a:t>
            </a:r>
            <a:r>
              <a:rPr lang="de-DE" dirty="0"/>
              <a:t> DSC pull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join</a:t>
            </a:r>
            <a:endParaRPr lang="de-DE" dirty="0"/>
          </a:p>
          <a:p>
            <a:endParaRPr lang="de-DE" dirty="0"/>
          </a:p>
          <a:p>
            <a:r>
              <a:rPr lang="de-DE" dirty="0"/>
              <a:t>Need to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odj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an offline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83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566</Words>
  <Application>Microsoft Office PowerPoint</Application>
  <PresentationFormat>On-screen Show (4:3)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Lucida Console</vt:lpstr>
      <vt:lpstr>Segoe UI</vt:lpstr>
      <vt:lpstr>Segoe UI Black</vt:lpstr>
      <vt:lpstr>Tahoma</vt:lpstr>
      <vt:lpstr>www.IT-Visions.de</vt:lpstr>
      <vt:lpstr>Custom Design</vt:lpstr>
      <vt:lpstr>Benutzerdefiniertes Design</vt:lpstr>
      <vt:lpstr>PowerPoint Presentation</vt:lpstr>
      <vt:lpstr>PowerPoint Presentation</vt:lpstr>
      <vt:lpstr>PowerPoint Presentation</vt:lpstr>
      <vt:lpstr>Agenda</vt:lpstr>
      <vt:lpstr>The basics</vt:lpstr>
      <vt:lpstr>The basics - recipe</vt:lpstr>
      <vt:lpstr>PowerPoint Presentation</vt:lpstr>
      <vt:lpstr>Demo</vt:lpstr>
      <vt:lpstr>Demo</vt:lpstr>
      <vt:lpstr>Demo</vt:lpstr>
      <vt:lpstr>Summary</vt:lpstr>
      <vt:lpstr>Next Steps</vt:lpstr>
      <vt:lpstr>Questions?</vt:lpstr>
      <vt:lpstr>about_Author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Jan-Hendrik Peters</cp:lastModifiedBy>
  <cp:revision>200</cp:revision>
  <dcterms:created xsi:type="dcterms:W3CDTF">2007-07-20T07:41:41Z</dcterms:created>
  <dcterms:modified xsi:type="dcterms:W3CDTF">2018-04-18T10:37:43Z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japete@microsoft.com</vt:lpwstr>
  </property>
  <property fmtid="{D5CDD505-2E9C-101B-9397-08002B2CF9AE}" pid="11" name="MSIP_Label_f42aa342-8706-4288-bd11-ebb85995028c_SetDate">
    <vt:lpwstr>2018-04-12T14:03:23.3293698Z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